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57" r:id="rId9"/>
    <p:sldId id="258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23" d="100"/>
          <a:sy n="123" d="100"/>
        </p:scale>
        <p:origin x="-11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3DCE1B-1AF4-4C9A-9878-0DEEB76B1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C59802C-BB69-4206-84C5-EB04E571B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9FDB0A0-ECB5-44A3-9FAA-8AB91C79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FCE85EE-DDC6-45B8-B8A9-ABE35541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B7AD9D9-F468-4EBD-BC37-B31FDAE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616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0E47239-4722-4629-9DE0-AD22C7B3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71565A4-C820-46AD-A9B2-8D072CE06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B40D1B5-C6BF-401F-92BC-8F77E997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F8DBAFF-FA59-4001-BFDA-1F52B2DB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6464050-0961-4093-B01C-767C6DF0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28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CCB2EA6-3CE8-4CC7-A71A-010E175E8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D0D8D6F-CB2C-49E0-8FFB-787706379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C351261-83A4-4FE9-9566-1B292B48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51D8AD-FFA7-4163-BDE5-B07BA6CD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C4AD993-EBCB-4580-A7FF-7035A30F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842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21CA251-7162-4D41-874F-6EDDF5ED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B44B0EB-8F19-49AF-A3F7-3EADD2138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D4CAB90-91F6-418E-A8E2-ED01602D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3CDCE9A-DBF8-4790-98D6-8B6ADEE9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76F07E3-0457-497C-BA5A-CE0347E7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241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BA611F3-85EF-4B0C-966C-59278C00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C890826-C622-4FF2-BC3E-27816A8D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DFFE0D0-B083-4DB6-AE8F-A0F7796D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F12C2C3-8D14-485C-A1EB-92E4C77B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63A1EB1-CE91-4301-BBAE-AC278FCA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163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9175D74-AD37-46FA-B144-750497FE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7816BBC-3CB4-4625-A1E7-19A9E8FF7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DE32F04D-0873-40F1-B600-9B3D20205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EBD17FF-73C7-420A-B764-FB8403C3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3226C54-28FC-4D38-BBB1-A487FF26C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4140D52-60A7-4894-B02C-8E150C62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35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F1B541-5066-4A99-9568-29CE0D41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8D7B6C8-0EE9-40A3-B364-679C844BF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50E4069-C177-4119-B1BB-B81C045B7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80E4A0E2-719C-457F-9540-15454B9D9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C2F9E25-BB5D-45D4-AFFA-B602AB29D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B6B02973-4283-499C-A692-19821860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E6F9FFC-8C9C-46E3-835C-4088CD73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6E0CB1BD-6D3E-4B95-B609-525783C3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264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AB84CB-A197-4602-89E3-90CDB848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27FB3AD-8BD0-45B4-85BA-E1633BE5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59F4117-DE6B-49EC-899B-0B4832B8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7C9A9F9-B738-4983-AA46-AC83E92D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293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F403FA8-0582-4E87-89B7-3FF83E23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48766A16-C7C6-4F3F-AF90-CA42C431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16116066-D301-4522-AEAB-BC8AA5EE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48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282460-3056-48D6-89D4-1009BA81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537017E-9A3F-4BCD-993B-3905B567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9839217-F16C-40C6-8AC2-6996449B1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B771E8D-6D43-4D17-875F-298F2DE3E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BD377D3-4A8D-459C-8E7C-98014247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CB11D0E-5BE7-4439-AA91-5CC397FD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594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33079C-BF73-46BB-8019-6DCA8FA7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738E2E76-180E-4117-9E0E-E1A7E92F5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FDD14A6-4970-4C1B-B47F-472A1A1FE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E4BFEE6-1A24-4042-82E1-EE3869BE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9744090-F904-4BC4-820C-0B22958A1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393E667-C162-4B6C-B3AD-4DD75C39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760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C08E302-BEB3-4BD1-8191-1DC3D54A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FB95CED-A3C5-4B48-985B-7C6F57C23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F960B0B-80C6-43F4-91B3-8DA61A0D5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C6F12-6185-40AD-805B-6A9FF41DFB44}" type="datetimeFigureOut">
              <a:rPr lang="es-AR" smtClean="0"/>
              <a:t>9/2/2021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E62BECD-426C-4BF3-BF2D-8B91EDD8B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F3A2146-50D0-44FD-90A9-8D17059F1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5AAB4-52E0-4C2A-9D80-0F17D6206CF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70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54F8D5F-3962-4329-BBCD-70BC3C0B0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2" b="8167"/>
          <a:stretch/>
        </p:blipFill>
        <p:spPr>
          <a:xfrm>
            <a:off x="1222034" y="340963"/>
            <a:ext cx="8130500" cy="6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1F48AC-AC2D-4C09-9EF9-EA6C517F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EL TP</a:t>
            </a:r>
            <a:endParaRPr lang="es-A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584A1763-5AEF-4C31-A504-DBAD7CD1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865" y="1969815"/>
            <a:ext cx="3776270" cy="41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BA24FD7-CBFA-4703-8F03-2B3E54F91607}"/>
              </a:ext>
            </a:extLst>
          </p:cNvPr>
          <p:cNvSpPr txBox="1">
            <a:spLocks/>
          </p:cNvSpPr>
          <p:nvPr/>
        </p:nvSpPr>
        <p:spPr>
          <a:xfrm>
            <a:off x="977663" y="3218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                </a:t>
            </a:r>
            <a:r>
              <a:rPr lang="es-MX" sz="6000" dirty="0"/>
              <a:t>¿                               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3612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5F4AA47-3052-4D6F-A0A0-915E3D26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Gestión de Datos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116914AD-A96F-4C46-A691-932E37F8F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666" y="3688260"/>
            <a:ext cx="8001001" cy="2930062"/>
          </a:xfrm>
          <a:prstGeom prst="rect">
            <a:avLst/>
          </a:prstGeom>
        </p:spPr>
      </p:pic>
      <p:pic>
        <p:nvPicPr>
          <p:cNvPr id="1026" name="Picture 2" descr="Automate your database admin - ThinkAutomation">
            <a:extLst>
              <a:ext uri="{FF2B5EF4-FFF2-40B4-BE49-F238E27FC236}">
                <a16:creationId xmlns:a16="http://schemas.microsoft.com/office/drawing/2014/main" xmlns="" id="{8568FC43-5ECA-4F7D-B9ED-66043F39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58" y="239678"/>
            <a:ext cx="6218661" cy="35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8BEBC6E3-B8D0-44BF-8D59-78F8EBE4092F}"/>
              </a:ext>
            </a:extLst>
          </p:cNvPr>
          <p:cNvSpPr txBox="1"/>
          <p:nvPr/>
        </p:nvSpPr>
        <p:spPr>
          <a:xfrm>
            <a:off x="841342" y="1487101"/>
            <a:ext cx="6193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Zaffaroni-Reinosa (</a:t>
            </a:r>
            <a:r>
              <a:rPr lang="es-MX" sz="4000" dirty="0" err="1"/>
              <a:t>lu</a:t>
            </a:r>
            <a:r>
              <a:rPr lang="es-MX" sz="4000" dirty="0"/>
              <a:t> y mie)</a:t>
            </a:r>
          </a:p>
          <a:p>
            <a:r>
              <a:rPr lang="es-MX" sz="4000" dirty="0"/>
              <a:t>Reinosa (</a:t>
            </a:r>
            <a:r>
              <a:rPr lang="es-MX" sz="4000" dirty="0" err="1"/>
              <a:t>lu</a:t>
            </a:r>
            <a:r>
              <a:rPr lang="es-MX" sz="4000" dirty="0"/>
              <a:t> y </a:t>
            </a:r>
            <a:r>
              <a:rPr lang="es-MX" sz="4000" dirty="0" err="1"/>
              <a:t>ma</a:t>
            </a:r>
            <a:r>
              <a:rPr lang="es-MX" sz="4000" dirty="0"/>
              <a:t>)</a:t>
            </a:r>
          </a:p>
          <a:p>
            <a:r>
              <a:rPr lang="es-MX" sz="4000" dirty="0"/>
              <a:t>Ambos a la mañana</a:t>
            </a:r>
          </a:p>
        </p:txBody>
      </p:sp>
    </p:spTree>
    <p:extLst>
      <p:ext uri="{BB962C8B-B14F-4D97-AF65-F5344CB8AC3E}">
        <p14:creationId xmlns:p14="http://schemas.microsoft.com/office/powerpoint/2010/main" val="511715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FEB25107-F062-4B4E-9069-A54BD6293F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3" y="189705"/>
            <a:ext cx="1921105" cy="1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sting con Ruby multiversión - Blog de Systempix">
            <a:extLst>
              <a:ext uri="{FF2B5EF4-FFF2-40B4-BE49-F238E27FC236}">
                <a16:creationId xmlns:a16="http://schemas.microsoft.com/office/drawing/2014/main" xmlns="" id="{F7C9DF96-7FC5-4FEE-A289-5D128C4D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7" y="2461191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scala - Diego Calvo">
            <a:extLst>
              <a:ext uri="{FF2B5EF4-FFF2-40B4-BE49-F238E27FC236}">
                <a16:creationId xmlns:a16="http://schemas.microsoft.com/office/drawing/2014/main" xmlns="" id="{C28A8C3F-9BAC-45D9-8E25-D9E8FFF60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7" y="4747191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4197FB3-FF52-4752-969B-163309BBE6F2}"/>
              </a:ext>
            </a:extLst>
          </p:cNvPr>
          <p:cNvSpPr txBox="1"/>
          <p:nvPr/>
        </p:nvSpPr>
        <p:spPr>
          <a:xfrm>
            <a:off x="6265009" y="3152963"/>
            <a:ext cx="5584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 err="1"/>
              <a:t>Metaprogramación</a:t>
            </a:r>
            <a:endParaRPr lang="es-AR" sz="5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0B6D9832-5102-4D2E-9636-99525E7CBB16}"/>
              </a:ext>
            </a:extLst>
          </p:cNvPr>
          <p:cNvSpPr txBox="1"/>
          <p:nvPr/>
        </p:nvSpPr>
        <p:spPr>
          <a:xfrm>
            <a:off x="6593721" y="5428526"/>
            <a:ext cx="4927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/>
              <a:t>Objeto-funcional</a:t>
            </a:r>
            <a:endParaRPr lang="es-AR" sz="5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4B9D39C5-8515-4C1D-9A62-765DF7412756}"/>
              </a:ext>
            </a:extLst>
          </p:cNvPr>
          <p:cNvSpPr txBox="1"/>
          <p:nvPr/>
        </p:nvSpPr>
        <p:spPr>
          <a:xfrm>
            <a:off x="3614391" y="469005"/>
            <a:ext cx="57023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latin typeface="+mj-lt"/>
              </a:rPr>
              <a:t>Más programación?</a:t>
            </a:r>
          </a:p>
          <a:p>
            <a:r>
              <a:rPr lang="es-MX" sz="5400" dirty="0">
                <a:latin typeface="+mj-lt"/>
              </a:rPr>
              <a:t>Sábados mañana</a:t>
            </a:r>
            <a:endParaRPr lang="es-AR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68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C284F6EE-A809-4343-A3EE-311378CA2915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Jueguitos? Martes noche</a:t>
            </a:r>
          </a:p>
        </p:txBody>
      </p:sp>
      <p:pic>
        <p:nvPicPr>
          <p:cNvPr id="3074" name="Picture 2" descr="logo-tgc">
            <a:extLst>
              <a:ext uri="{FF2B5EF4-FFF2-40B4-BE49-F238E27FC236}">
                <a16:creationId xmlns:a16="http://schemas.microsoft.com/office/drawing/2014/main" xmlns="" id="{22EC13E2-8F99-4A72-9388-2CE2D52D3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" r="-2" b="15327"/>
          <a:stretch/>
        </p:blipFill>
        <p:spPr bwMode="auto">
          <a:xfrm>
            <a:off x="427229" y="2957665"/>
            <a:ext cx="5336270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it, That's Illegal | Know Your Meme">
            <a:extLst>
              <a:ext uri="{FF2B5EF4-FFF2-40B4-BE49-F238E27FC236}">
                <a16:creationId xmlns:a16="http://schemas.microsoft.com/office/drawing/2014/main" xmlns="" id="{7CAA88B2-FE88-47DF-874E-1CB3A1870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" r="3" b="3"/>
          <a:stretch/>
        </p:blipFill>
        <p:spPr bwMode="auto">
          <a:xfrm>
            <a:off x="6182505" y="3021046"/>
            <a:ext cx="5828261" cy="32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8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6DF92E3-2638-4208-89B9-20CB419B7BEC}"/>
              </a:ext>
            </a:extLst>
          </p:cNvPr>
          <p:cNvSpPr txBox="1"/>
          <p:nvPr/>
        </p:nvSpPr>
        <p:spPr>
          <a:xfrm>
            <a:off x="1036684" y="1152144"/>
            <a:ext cx="3888999" cy="3072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>
                <a:latin typeface="+mj-lt"/>
                <a:ea typeface="+mj-ea"/>
                <a:cs typeface="+mj-cs"/>
              </a:rPr>
              <a:t>Habilidades blandas?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>
                <a:latin typeface="+mj-lt"/>
                <a:ea typeface="+mj-ea"/>
                <a:cs typeface="+mj-cs"/>
              </a:rPr>
              <a:t>Gestión de RRHH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>
                <a:latin typeface="+mj-lt"/>
                <a:ea typeface="+mj-ea"/>
                <a:cs typeface="+mj-cs"/>
              </a:rPr>
              <a:t>Mét. de la cond. de equipos de trabajo</a:t>
            </a:r>
          </a:p>
        </p:txBody>
      </p:sp>
      <p:pic>
        <p:nvPicPr>
          <p:cNvPr id="4100" name="Picture 4" descr="Cómo hacer un plan de gestión de recursos humanos eficaz? | Gerencia |  Apuntes empresariales | ESAN">
            <a:extLst>
              <a:ext uri="{FF2B5EF4-FFF2-40B4-BE49-F238E27FC236}">
                <a16:creationId xmlns:a16="http://schemas.microsoft.com/office/drawing/2014/main" xmlns="" id="{865CD454-9761-4C0E-8B98-270CB2FA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9860" y="248821"/>
            <a:ext cx="5306362" cy="298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s posible hacer gestión de RRHH en el sector público? - No tengas miedo a  hacerlo mejor">
            <a:extLst>
              <a:ext uri="{FF2B5EF4-FFF2-40B4-BE49-F238E27FC236}">
                <a16:creationId xmlns:a16="http://schemas.microsoft.com/office/drawing/2014/main" xmlns="" id="{C9E63943-A247-45B1-B227-8779A850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621" y="3482471"/>
            <a:ext cx="5146842" cy="31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7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ust Like The Simulations | Know Your Meme">
            <a:extLst>
              <a:ext uri="{FF2B5EF4-FFF2-40B4-BE49-F238E27FC236}">
                <a16:creationId xmlns:a16="http://schemas.microsoft.com/office/drawing/2014/main" xmlns="" id="{888CA7D6-0234-4B2F-A040-9C2B19A73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8C1AED-02BD-43AD-8A4B-377F8F71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Simulación</a:t>
            </a:r>
          </a:p>
        </p:txBody>
      </p:sp>
      <p:pic>
        <p:nvPicPr>
          <p:cNvPr id="5" name="Picture 4" descr="El regreso más esperado: Vuelven Los Simuladores | Radiofonica.com">
            <a:extLst>
              <a:ext uri="{FF2B5EF4-FFF2-40B4-BE49-F238E27FC236}">
                <a16:creationId xmlns:a16="http://schemas.microsoft.com/office/drawing/2014/main" xmlns="" id="{1ECB585C-45B8-4E54-A3C5-9E95353F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42" y="616668"/>
            <a:ext cx="3952973" cy="197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8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EAF62C-B4BC-478B-94CF-A96A2925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Comunicaciones</a:t>
            </a:r>
            <a:endParaRPr lang="es-AR" dirty="0"/>
          </a:p>
        </p:txBody>
      </p:sp>
      <p:pic>
        <p:nvPicPr>
          <p:cNvPr id="6146" name="Picture 2" descr="Modulaci'on de senales">
            <a:extLst>
              <a:ext uri="{FF2B5EF4-FFF2-40B4-BE49-F238E27FC236}">
                <a16:creationId xmlns:a16="http://schemas.microsoft.com/office/drawing/2014/main" xmlns="" id="{C28E7FDA-D766-47E3-ABFD-7F74EE79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42" y="2486599"/>
            <a:ext cx="5946458" cy="40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bleado estructurado - Wikipedia, la enciclopedia libre">
            <a:extLst>
              <a:ext uri="{FF2B5EF4-FFF2-40B4-BE49-F238E27FC236}">
                <a16:creationId xmlns:a16="http://schemas.microsoft.com/office/drawing/2014/main" xmlns="" id="{EBD83F7E-668E-47BF-9A52-E5A2FA9A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880360"/>
            <a:ext cx="431091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16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096AB8-1B61-4A49-BA58-6FB77C1C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Investigación Operativa</a:t>
            </a:r>
            <a:endParaRPr lang="es-AR" dirty="0"/>
          </a:p>
        </p:txBody>
      </p:sp>
      <p:pic>
        <p:nvPicPr>
          <p:cNvPr id="8194" name="Picture 2" descr="Investigación de Operaciones - ppt descargar">
            <a:extLst>
              <a:ext uri="{FF2B5EF4-FFF2-40B4-BE49-F238E27FC236}">
                <a16:creationId xmlns:a16="http://schemas.microsoft.com/office/drawing/2014/main" xmlns="" id="{E6E8731A-99AE-4664-B2D6-8398A760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95" y="1690688"/>
            <a:ext cx="6709410" cy="50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2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1177CD-35D3-4847-9220-83F786CD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Y MUCHO MÁS!</a:t>
            </a:r>
            <a:endParaRPr lang="es-AR" dirty="0"/>
          </a:p>
        </p:txBody>
      </p:sp>
      <p:pic>
        <p:nvPicPr>
          <p:cNvPr id="6" name="Picture 4" descr="To Be Continued Meme PNG Image - PurePNG | Free transparent CC0 PNG Image  Library | Meme background, Memes, Best background images">
            <a:extLst>
              <a:ext uri="{FF2B5EF4-FFF2-40B4-BE49-F238E27FC236}">
                <a16:creationId xmlns:a16="http://schemas.microsoft.com/office/drawing/2014/main" xmlns="" id="{33E04A20-10E7-48F1-9E48-91BB92FDF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9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0977B10-D3E9-4DDC-BAC6-3F1C6761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042590"/>
            <a:ext cx="10107436" cy="568721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52E0F5D4-5D76-49AA-8989-0E607835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MX" dirty="0"/>
              <a:t>5to año?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40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B9413DF5-84A1-47AC-9419-7945FF84732C}"/>
              </a:ext>
            </a:extLst>
          </p:cNvPr>
          <p:cNvSpPr txBox="1"/>
          <p:nvPr/>
        </p:nvSpPr>
        <p:spPr>
          <a:xfrm>
            <a:off x="1093461" y="4293851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dirty="0">
                <a:latin typeface="+mj-lt"/>
                <a:ea typeface="+mj-ea"/>
                <a:cs typeface="+mj-cs"/>
              </a:rPr>
              <a:t>Saavedra (</a:t>
            </a:r>
            <a:r>
              <a:rPr lang="en-US" sz="3900" dirty="0" err="1">
                <a:latin typeface="+mj-lt"/>
                <a:ea typeface="+mj-ea"/>
                <a:cs typeface="+mj-cs"/>
              </a:rPr>
              <a:t>ju</a:t>
            </a:r>
            <a:r>
              <a:rPr lang="en-US" sz="3900" dirty="0">
                <a:latin typeface="+mj-lt"/>
                <a:ea typeface="+mj-ea"/>
                <a:cs typeface="+mj-cs"/>
              </a:rPr>
              <a:t> </a:t>
            </a:r>
            <a:r>
              <a:rPr lang="en-US" sz="3900" dirty="0" err="1">
                <a:latin typeface="+mj-lt"/>
                <a:ea typeface="+mj-ea"/>
                <a:cs typeface="+mj-cs"/>
              </a:rPr>
              <a:t>mañana</a:t>
            </a:r>
            <a:r>
              <a:rPr lang="en-US" sz="39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dirty="0" err="1">
                <a:latin typeface="+mj-lt"/>
                <a:ea typeface="+mj-ea"/>
                <a:cs typeface="+mj-cs"/>
              </a:rPr>
              <a:t>Bilinsky</a:t>
            </a:r>
            <a:endParaRPr lang="en-US" sz="3900" dirty="0">
              <a:latin typeface="+mj-lt"/>
              <a:ea typeface="+mj-ea"/>
              <a:cs typeface="+mj-cs"/>
            </a:endParaRPr>
          </a:p>
        </p:txBody>
      </p:sp>
      <p:pic>
        <p:nvPicPr>
          <p:cNvPr id="6150" name="Picture 6" descr="1.2 DER Factura - Introducción a la Ingeniería de Software">
            <a:extLst>
              <a:ext uri="{FF2B5EF4-FFF2-40B4-BE49-F238E27FC236}">
                <a16:creationId xmlns:a16="http://schemas.microsoft.com/office/drawing/2014/main" xmlns="" id="{B8B9BED2-7E4D-45B0-93F2-263FA7DE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837" y="137292"/>
            <a:ext cx="5586942" cy="30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nálisis de Sistemas – Otro sitio más de SuriWeb">
            <a:extLst>
              <a:ext uri="{FF2B5EF4-FFF2-40B4-BE49-F238E27FC236}">
                <a16:creationId xmlns:a16="http://schemas.microsoft.com/office/drawing/2014/main" xmlns="" id="{95CA6589-8012-4AF5-BC96-D2D617FA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9368" y="333246"/>
            <a:ext cx="3455611" cy="34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iagrama de casos de usos">
            <a:extLst>
              <a:ext uri="{FF2B5EF4-FFF2-40B4-BE49-F238E27FC236}">
                <a16:creationId xmlns:a16="http://schemas.microsoft.com/office/drawing/2014/main" xmlns="" id="{7CC96278-9C39-45B2-A4A1-DE17CC43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568" y="3315854"/>
            <a:ext cx="4607481" cy="34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8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742023-6EDD-4356-958D-75B4E663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Importante: TPS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8D0958D-0D9B-4901-BA64-F6CFF9FB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2" y="3429000"/>
            <a:ext cx="5010849" cy="2505425"/>
          </a:xfrm>
          <a:prstGeom prst="rect">
            <a:avLst/>
          </a:prstGeom>
        </p:spPr>
      </p:pic>
      <p:pic>
        <p:nvPicPr>
          <p:cNvPr id="7172" name="Picture 4" descr="No sé quién sos pero te voy a re c4gar a piñas - YouTube">
            <a:extLst>
              <a:ext uri="{FF2B5EF4-FFF2-40B4-BE49-F238E27FC236}">
                <a16:creationId xmlns:a16="http://schemas.microsoft.com/office/drawing/2014/main" xmlns="" id="{D1991D7C-C813-4AA2-B57E-9AB3F205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81" y="124778"/>
            <a:ext cx="5567680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eni veni no te voy a hacer nada в 2020 г | Мемы, Смешные твиты, Эмодзи">
            <a:extLst>
              <a:ext uri="{FF2B5EF4-FFF2-40B4-BE49-F238E27FC236}">
                <a16:creationId xmlns:a16="http://schemas.microsoft.com/office/drawing/2014/main" xmlns="" id="{C61141F5-E83B-4A78-A146-00DA8FB4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24" y="1690688"/>
            <a:ext cx="2884170" cy="28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ᐈ 13 beneficios del café (el 2 te sorprenderá)">
            <a:extLst>
              <a:ext uri="{FF2B5EF4-FFF2-40B4-BE49-F238E27FC236}">
                <a16:creationId xmlns:a16="http://schemas.microsoft.com/office/drawing/2014/main" xmlns="" id="{71D27359-907B-4232-ABB1-F8AD5346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19" y="4092144"/>
            <a:ext cx="3235126" cy="25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483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70">
            <a:extLst>
              <a:ext uri="{FF2B5EF4-FFF2-40B4-BE49-F238E27FC236}">
                <a16:creationId xmlns:a16="http://schemas.microsoft.com/office/drawing/2014/main" xmlns="" id="{16C5FA50-8D52-4617-AF91-5C7B1C835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8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8B54D0-8BB2-4219-841D-C74F73A2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Preguntas</a:t>
            </a:r>
            <a:r>
              <a:rPr lang="en-US" sz="3600" dirty="0">
                <a:solidFill>
                  <a:srgbClr val="FFFFFF"/>
                </a:solidFill>
              </a:rPr>
              <a:t>? 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xmlns="" id="{E223798C-12AD-4B0C-A50C-D676347D67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ANCIONES DE SHITPOST QUE HAS ESCUCHADO(PERO NO TE SABES EL NAME) 2 -  YouTube">
            <a:extLst>
              <a:ext uri="{FF2B5EF4-FFF2-40B4-BE49-F238E27FC236}">
                <a16:creationId xmlns:a16="http://schemas.microsoft.com/office/drawing/2014/main" xmlns="" id="{B7D8AC14-02B7-4C36-BD5E-38E485BEDF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00A2C8BF-0067-4385-9AC0-7C1EEB45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5" y="238420"/>
            <a:ext cx="1854330" cy="18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cono Archivo, tipo de, haskell Gratis de vscode">
            <a:extLst>
              <a:ext uri="{FF2B5EF4-FFF2-40B4-BE49-F238E27FC236}">
                <a16:creationId xmlns:a16="http://schemas.microsoft.com/office/drawing/2014/main" xmlns="" id="{0A0913AC-8FBB-4F9E-AC6A-D1EEDDA7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00" y="912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teligencia Artificial: Prolog">
            <a:extLst>
              <a:ext uri="{FF2B5EF4-FFF2-40B4-BE49-F238E27FC236}">
                <a16:creationId xmlns:a16="http://schemas.microsoft.com/office/drawing/2014/main" xmlns="" id="{A67C97B1-506A-4BD5-BEE3-E31C040F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76" y="2687572"/>
            <a:ext cx="21621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2D69C92-AAE3-4D01-9518-F23B66793E59}"/>
              </a:ext>
            </a:extLst>
          </p:cNvPr>
          <p:cNvSpPr txBox="1"/>
          <p:nvPr/>
        </p:nvSpPr>
        <p:spPr>
          <a:xfrm>
            <a:off x="8691514" y="703919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/>
              <a:t>Funcional</a:t>
            </a:r>
            <a:endParaRPr lang="es-AR" sz="5400" dirty="0"/>
          </a:p>
        </p:txBody>
      </p:sp>
      <p:pic>
        <p:nvPicPr>
          <p:cNvPr id="4108" name="Picture 12" descr="Objetos - Módulo 05: Introducción al Testeo Unitario Automatizado">
            <a:extLst>
              <a:ext uri="{FF2B5EF4-FFF2-40B4-BE49-F238E27FC236}">
                <a16:creationId xmlns:a16="http://schemas.microsoft.com/office/drawing/2014/main" xmlns="" id="{D8F83A06-8FA5-4BA6-8A3E-64AD6521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14" y="5010250"/>
            <a:ext cx="39243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834B271-6A15-4B65-85F9-82BCE3A4894A}"/>
              </a:ext>
            </a:extLst>
          </p:cNvPr>
          <p:cNvSpPr txBox="1"/>
          <p:nvPr/>
        </p:nvSpPr>
        <p:spPr>
          <a:xfrm>
            <a:off x="9152858" y="3111732"/>
            <a:ext cx="1979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/>
              <a:t>Lógico</a:t>
            </a:r>
            <a:endParaRPr lang="es-AR" sz="5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6B55214-BEFF-4B6F-B487-5388918F259E}"/>
              </a:ext>
            </a:extLst>
          </p:cNvPr>
          <p:cNvSpPr txBox="1"/>
          <p:nvPr/>
        </p:nvSpPr>
        <p:spPr>
          <a:xfrm>
            <a:off x="8954823" y="5230751"/>
            <a:ext cx="2375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/>
              <a:t>Objetos</a:t>
            </a:r>
            <a:endParaRPr lang="es-AR" sz="5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4D437B3A-D743-4359-BDED-192187C73D24}"/>
              </a:ext>
            </a:extLst>
          </p:cNvPr>
          <p:cNvSpPr txBox="1"/>
          <p:nvPr/>
        </p:nvSpPr>
        <p:spPr>
          <a:xfrm>
            <a:off x="85792" y="2092750"/>
            <a:ext cx="61934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Fede </a:t>
            </a:r>
            <a:r>
              <a:rPr lang="es-MX" sz="4000" dirty="0" err="1"/>
              <a:t>Scarpa</a:t>
            </a:r>
            <a:r>
              <a:rPr lang="es-MX" sz="4000" dirty="0"/>
              <a:t> (Mie mañana)</a:t>
            </a:r>
          </a:p>
          <a:p>
            <a:r>
              <a:rPr lang="es-MX" sz="4000" dirty="0" err="1"/>
              <a:t>JuanDS</a:t>
            </a:r>
            <a:r>
              <a:rPr lang="es-MX" sz="4000" dirty="0"/>
              <a:t>(Vie Mañana)</a:t>
            </a:r>
          </a:p>
          <a:p>
            <a:r>
              <a:rPr lang="es-MX" sz="4000" dirty="0"/>
              <a:t>Nico </a:t>
            </a:r>
            <a:r>
              <a:rPr lang="es-MX" sz="4000" dirty="0" err="1"/>
              <a:t>Scarcella</a:t>
            </a:r>
            <a:r>
              <a:rPr lang="es-MX" sz="4000" dirty="0"/>
              <a:t>(Jue noche)</a:t>
            </a:r>
          </a:p>
          <a:p>
            <a:r>
              <a:rPr lang="es-MX" sz="4000" dirty="0" err="1"/>
              <a:t>Gasti</a:t>
            </a:r>
            <a:r>
              <a:rPr lang="es-MX" sz="4000" dirty="0"/>
              <a:t> Prieto(Sáb Tarde)</a:t>
            </a:r>
          </a:p>
        </p:txBody>
      </p:sp>
    </p:spTree>
    <p:extLst>
      <p:ext uri="{BB962C8B-B14F-4D97-AF65-F5344CB8AC3E}">
        <p14:creationId xmlns:p14="http://schemas.microsoft.com/office/powerpoint/2010/main" val="288695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3581820-94E1-4C9C-96A8-81EFCB6D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73152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Sintaxis</a:t>
            </a:r>
            <a:r>
              <a:rPr lang="en-US" sz="4800" dirty="0"/>
              <a:t> y </a:t>
            </a:r>
            <a:r>
              <a:rPr lang="en-US" sz="4800" dirty="0" err="1"/>
              <a:t>semántica</a:t>
            </a:r>
            <a:r>
              <a:rPr lang="en-US" sz="4800" dirty="0"/>
              <a:t> de los </a:t>
            </a:r>
            <a:r>
              <a:rPr lang="en-US" sz="4800" dirty="0" err="1"/>
              <a:t>lenguajes</a:t>
            </a:r>
            <a:endParaRPr lang="en-US" sz="4800" dirty="0"/>
          </a:p>
        </p:txBody>
      </p:sp>
      <p:pic>
        <p:nvPicPr>
          <p:cNvPr id="5124" name="Picture 4" descr="Autómatas finitos deterministas | Automátas, gramáticas y lenguajes formales">
            <a:extLst>
              <a:ext uri="{FF2B5EF4-FFF2-40B4-BE49-F238E27FC236}">
                <a16:creationId xmlns:a16="http://schemas.microsoft.com/office/drawing/2014/main" xmlns="" id="{6E7DFD8E-D649-4A05-AC59-8CDF2F1A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875" y="2826663"/>
            <a:ext cx="3710209" cy="344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B345A3AA-EB8B-4EE6-A961-388B4339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96" y="2956684"/>
            <a:ext cx="3794760" cy="3187598"/>
          </a:xfrm>
          <a:prstGeom prst="rect">
            <a:avLst/>
          </a:prstGeom>
        </p:spPr>
      </p:pic>
      <p:pic>
        <p:nvPicPr>
          <p:cNvPr id="5122" name="Picture 2" descr="Una introducción a los compiladores: cómo hablar con una computadora  (pre-Siri) | campusMVP.es">
            <a:extLst>
              <a:ext uri="{FF2B5EF4-FFF2-40B4-BE49-F238E27FC236}">
                <a16:creationId xmlns:a16="http://schemas.microsoft.com/office/drawing/2014/main" xmlns="" id="{2A74764D-4804-4170-BBA1-2BFF615D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8640" y="3790188"/>
            <a:ext cx="3794760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8EA5158-4E3A-436F-A2A1-3BE227228F07}"/>
              </a:ext>
            </a:extLst>
          </p:cNvPr>
          <p:cNvSpPr txBox="1"/>
          <p:nvPr/>
        </p:nvSpPr>
        <p:spPr>
          <a:xfrm>
            <a:off x="455945" y="1490263"/>
            <a:ext cx="660473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4000" dirty="0" err="1"/>
              <a:t>Ferreiros</a:t>
            </a:r>
            <a:r>
              <a:rPr lang="es-MX" sz="4000" dirty="0"/>
              <a:t> (mar mañana y otros)</a:t>
            </a:r>
          </a:p>
          <a:p>
            <a:pPr>
              <a:spcAft>
                <a:spcPts val="600"/>
              </a:spcAft>
            </a:pPr>
            <a:r>
              <a:rPr lang="es-MX" sz="4000" dirty="0"/>
              <a:t>Solá(Lunes noche)</a:t>
            </a:r>
          </a:p>
        </p:txBody>
      </p:sp>
    </p:spTree>
    <p:extLst>
      <p:ext uri="{BB962C8B-B14F-4D97-AF65-F5344CB8AC3E}">
        <p14:creationId xmlns:p14="http://schemas.microsoft.com/office/powerpoint/2010/main" val="363172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D5AF1B-9AD3-47FC-845C-5F69500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Básicas</a:t>
            </a:r>
            <a:r>
              <a:rPr lang="en-US" sz="40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F48D1D1-80D4-40EA-A096-CD9E8F25C603}"/>
              </a:ext>
            </a:extLst>
          </p:cNvPr>
          <p:cNvSpPr txBox="1"/>
          <p:nvPr/>
        </p:nvSpPr>
        <p:spPr>
          <a:xfrm>
            <a:off x="1424904" y="2494450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AMII: Marcos Solá (lu y vie mañana entre otros)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Proba: Martín Mualdhart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Física I: Claudio Colombo, Karin Gottschalk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Física II: Prioetti, Zuccala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SDR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Economía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Legislación</a:t>
            </a:r>
          </a:p>
        </p:txBody>
      </p:sp>
      <p:pic>
        <p:nvPicPr>
          <p:cNvPr id="7170" name="Picture 2" descr="Matemática - Concepto, ramas de estudio y aplicaciones">
            <a:extLst>
              <a:ext uri="{FF2B5EF4-FFF2-40B4-BE49-F238E27FC236}">
                <a16:creationId xmlns:a16="http://schemas.microsoft.com/office/drawing/2014/main" xmlns="" id="{0DB7C606-9DCB-465E-B8C7-18F9577AD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5386" b="1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1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37742A-B0EB-4DD2-8460-046B4F2A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Matemática Superior</a:t>
            </a:r>
            <a:endParaRPr lang="es-AR" dirty="0"/>
          </a:p>
        </p:txBody>
      </p:sp>
      <p:pic>
        <p:nvPicPr>
          <p:cNvPr id="8194" name="Picture 2" descr="Integral">
            <a:extLst>
              <a:ext uri="{FF2B5EF4-FFF2-40B4-BE49-F238E27FC236}">
                <a16:creationId xmlns:a16="http://schemas.microsoft.com/office/drawing/2014/main" xmlns="" id="{9BC8F629-EFF0-4AEE-A4B6-7C0444490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48768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8BFC969-24DF-4C36-9F6C-29763ECC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3" y="2988297"/>
            <a:ext cx="5936533" cy="3869703"/>
          </a:xfrm>
          <a:prstGeom prst="rect">
            <a:avLst/>
          </a:prstGeom>
        </p:spPr>
      </p:pic>
      <p:pic>
        <p:nvPicPr>
          <p:cNvPr id="8198" name="Picture 6" descr="Series de Fourier">
            <a:extLst>
              <a:ext uri="{FF2B5EF4-FFF2-40B4-BE49-F238E27FC236}">
                <a16:creationId xmlns:a16="http://schemas.microsoft.com/office/drawing/2014/main" xmlns="" id="{05582C25-FA93-4D8B-A96A-B5C8CA2B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61" y="3348872"/>
            <a:ext cx="4537435" cy="3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A4396BF-4C6B-4750-A816-EA0D60A860B1}"/>
              </a:ext>
            </a:extLst>
          </p:cNvPr>
          <p:cNvSpPr txBox="1"/>
          <p:nvPr/>
        </p:nvSpPr>
        <p:spPr>
          <a:xfrm>
            <a:off x="841342" y="1487101"/>
            <a:ext cx="619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Piñeiro (</a:t>
            </a:r>
            <a:r>
              <a:rPr lang="es-MX" sz="4000" dirty="0" err="1"/>
              <a:t>mié</a:t>
            </a:r>
            <a:r>
              <a:rPr lang="es-MX" sz="4000" dirty="0"/>
              <a:t> y vie noche)</a:t>
            </a:r>
          </a:p>
          <a:p>
            <a:r>
              <a:rPr lang="es-MX" sz="4000" dirty="0" err="1"/>
              <a:t>Ferreiros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52496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D91D5FAB-3072-4BFE-81DB-A0E1AAB0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" y="88133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l patrón POO Strategy – Estrategia | ikaros45">
            <a:extLst>
              <a:ext uri="{FF2B5EF4-FFF2-40B4-BE49-F238E27FC236}">
                <a16:creationId xmlns:a16="http://schemas.microsoft.com/office/drawing/2014/main" xmlns="" id="{6F7C9CE2-ECA9-4EE4-B149-4E7D3B69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73" y="425787"/>
            <a:ext cx="4860407" cy="251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JPA - Componentes ORM - Tutorialspoint">
            <a:extLst>
              <a:ext uri="{FF2B5EF4-FFF2-40B4-BE49-F238E27FC236}">
                <a16:creationId xmlns:a16="http://schemas.microsoft.com/office/drawing/2014/main" xmlns="" id="{1D001009-911C-495B-A0FE-27F40102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64304"/>
            <a:ext cx="5390355" cy="291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VC or MVVC Pattern In Angular">
            <a:extLst>
              <a:ext uri="{FF2B5EF4-FFF2-40B4-BE49-F238E27FC236}">
                <a16:creationId xmlns:a16="http://schemas.microsoft.com/office/drawing/2014/main" xmlns="" id="{DA7A61F6-C208-4380-AAC8-A3253FCB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6" y="4019550"/>
            <a:ext cx="47148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C1A7037A-0ABC-4155-A4AC-60BBD0DC1A47}"/>
              </a:ext>
            </a:extLst>
          </p:cNvPr>
          <p:cNvSpPr txBox="1"/>
          <p:nvPr/>
        </p:nvSpPr>
        <p:spPr>
          <a:xfrm>
            <a:off x="388610" y="2579936"/>
            <a:ext cx="6630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/>
              <a:t>Gasti</a:t>
            </a:r>
            <a:r>
              <a:rPr lang="es-MX" sz="4000" dirty="0"/>
              <a:t> Prieto (Jue mañana)</a:t>
            </a:r>
          </a:p>
          <a:p>
            <a:r>
              <a:rPr lang="es-MX" sz="4000" dirty="0"/>
              <a:t>Franco B, Rodolfo C (vie noche)</a:t>
            </a:r>
          </a:p>
        </p:txBody>
      </p:sp>
    </p:spTree>
    <p:extLst>
      <p:ext uri="{BB962C8B-B14F-4D97-AF65-F5344CB8AC3E}">
        <p14:creationId xmlns:p14="http://schemas.microsoft.com/office/powerpoint/2010/main" val="193706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UNDAMENTOS DE SISTEMAS OPERATIVOS 7ED Autores: Abraham Silberschatz , GREG  GAGNE y Peter Baer… | Ingenieria de software, Ingenieria en  telecomunicaciones, Portadas">
            <a:extLst>
              <a:ext uri="{FF2B5EF4-FFF2-40B4-BE49-F238E27FC236}">
                <a16:creationId xmlns:a16="http://schemas.microsoft.com/office/drawing/2014/main" xmlns="" id="{AB0AF4E4-DB98-4CA6-9D24-295329DD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72" y="0"/>
            <a:ext cx="5329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stemas Operativos – FRBA">
            <a:extLst>
              <a:ext uri="{FF2B5EF4-FFF2-40B4-BE49-F238E27FC236}">
                <a16:creationId xmlns:a16="http://schemas.microsoft.com/office/drawing/2014/main" xmlns="" id="{2A8E9944-FDEC-4C1A-AC2B-F5810123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1" y="150829"/>
            <a:ext cx="5701335" cy="13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432373A1-13EB-49CF-B4BA-9D117BB0FE73}"/>
              </a:ext>
            </a:extLst>
          </p:cNvPr>
          <p:cNvSpPr txBox="1"/>
          <p:nvPr/>
        </p:nvSpPr>
        <p:spPr>
          <a:xfrm>
            <a:off x="169682" y="1809946"/>
            <a:ext cx="6193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/>
              <a:t>Adriano F (mie noche)</a:t>
            </a:r>
          </a:p>
          <a:p>
            <a:r>
              <a:rPr lang="es-MX" sz="4800" dirty="0"/>
              <a:t>Dan B (vie noche)</a:t>
            </a:r>
          </a:p>
          <a:p>
            <a:r>
              <a:rPr lang="es-MX" sz="4800" dirty="0"/>
              <a:t>Natasha P (</a:t>
            </a:r>
            <a:r>
              <a:rPr lang="es-MX" sz="4800" dirty="0" err="1"/>
              <a:t>sab</a:t>
            </a:r>
            <a:r>
              <a:rPr lang="es-MX" sz="4800" dirty="0"/>
              <a:t> mañana)</a:t>
            </a:r>
          </a:p>
          <a:p>
            <a:r>
              <a:rPr lang="es-MX" sz="4800" dirty="0"/>
              <a:t>Esteban M (mar noche)</a:t>
            </a:r>
            <a:endParaRPr lang="es-AR" sz="4800" dirty="0"/>
          </a:p>
        </p:txBody>
      </p:sp>
    </p:spTree>
    <p:extLst>
      <p:ext uri="{BB962C8B-B14F-4D97-AF65-F5344CB8AC3E}">
        <p14:creationId xmlns:p14="http://schemas.microsoft.com/office/powerpoint/2010/main" val="135729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8290682-82CA-4C25-9EDE-E0E8D2A1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526" y="193034"/>
            <a:ext cx="3252275" cy="31905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A0AE32A-F352-431A-BEFA-32FCDF25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0" y="1140106"/>
            <a:ext cx="7220958" cy="44869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0B4F165-6126-42DF-A137-36347BA7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989" y="3427926"/>
            <a:ext cx="3604721" cy="34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8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Office PowerPoint</Application>
  <PresentationFormat>Personalizado</PresentationFormat>
  <Paragraphs>50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Presentación de PowerPoint</vt:lpstr>
      <vt:lpstr>Presentación de PowerPoint</vt:lpstr>
      <vt:lpstr>Presentación de PowerPoint</vt:lpstr>
      <vt:lpstr>Sintaxis y semántica de los lenguajes</vt:lpstr>
      <vt:lpstr>Básicas?</vt:lpstr>
      <vt:lpstr>Matemática Superior</vt:lpstr>
      <vt:lpstr>Presentación de PowerPoint</vt:lpstr>
      <vt:lpstr>Presentación de PowerPoint</vt:lpstr>
      <vt:lpstr>Presentación de PowerPoint</vt:lpstr>
      <vt:lpstr>EL TP</vt:lpstr>
      <vt:lpstr>Gestión de Datos</vt:lpstr>
      <vt:lpstr>Presentación de PowerPoint</vt:lpstr>
      <vt:lpstr>Presentación de PowerPoint</vt:lpstr>
      <vt:lpstr>Presentación de PowerPoint</vt:lpstr>
      <vt:lpstr>Simulación</vt:lpstr>
      <vt:lpstr>Comunicaciones</vt:lpstr>
      <vt:lpstr>Investigación Operativa</vt:lpstr>
      <vt:lpstr>Y MUCHO MÁS!</vt:lpstr>
      <vt:lpstr>5to año?</vt:lpstr>
      <vt:lpstr>Importante: TPS</vt:lpstr>
      <vt:lpstr>Preguntas?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Oviedo</dc:creator>
  <cp:lastModifiedBy>Laureano Enrique</cp:lastModifiedBy>
  <cp:revision>2</cp:revision>
  <dcterms:created xsi:type="dcterms:W3CDTF">2020-11-30T10:02:00Z</dcterms:created>
  <dcterms:modified xsi:type="dcterms:W3CDTF">2021-02-09T17:27:12Z</dcterms:modified>
</cp:coreProperties>
</file>